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142999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CH- 9 (Differential Equations)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990600"/>
            <a:ext cx="6400800" cy="54864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CONTENT</a:t>
            </a:r>
          </a:p>
          <a:p>
            <a:pPr algn="l"/>
            <a:r>
              <a:rPr lang="en-US" dirty="0" smtClean="0">
                <a:solidFill>
                  <a:srgbClr val="FFFF00"/>
                </a:solidFill>
              </a:rPr>
              <a:t>. Order and Degree</a:t>
            </a:r>
          </a:p>
          <a:p>
            <a:pPr algn="l"/>
            <a:r>
              <a:rPr lang="en-US" dirty="0" smtClean="0">
                <a:solidFill>
                  <a:srgbClr val="FFFF00"/>
                </a:solidFill>
              </a:rPr>
              <a:t>. General and Particular Solution</a:t>
            </a:r>
          </a:p>
          <a:p>
            <a:pPr algn="l"/>
            <a:r>
              <a:rPr lang="en-US" dirty="0" smtClean="0">
                <a:solidFill>
                  <a:srgbClr val="FFFF00"/>
                </a:solidFill>
              </a:rPr>
              <a:t>.Formation of Differential Equation</a:t>
            </a:r>
          </a:p>
          <a:p>
            <a:pPr algn="l"/>
            <a:r>
              <a:rPr lang="en-US" dirty="0" smtClean="0">
                <a:solidFill>
                  <a:srgbClr val="FFFF00"/>
                </a:solidFill>
              </a:rPr>
              <a:t>. Solving Differential Equations by    	Observation</a:t>
            </a:r>
          </a:p>
          <a:p>
            <a:pPr algn="l"/>
            <a:r>
              <a:rPr lang="en-US" dirty="0" smtClean="0">
                <a:solidFill>
                  <a:srgbClr val="FFFF00"/>
                </a:solidFill>
              </a:rPr>
              <a:t>.Variable </a:t>
            </a:r>
            <a:r>
              <a:rPr lang="en-US" dirty="0" err="1" smtClean="0">
                <a:solidFill>
                  <a:srgbClr val="FFFF00"/>
                </a:solidFill>
              </a:rPr>
              <a:t>seperable</a:t>
            </a:r>
            <a:r>
              <a:rPr lang="en-US" dirty="0" smtClean="0">
                <a:solidFill>
                  <a:srgbClr val="FFFF00"/>
                </a:solidFill>
              </a:rPr>
              <a:t> Differential </a:t>
            </a:r>
            <a:r>
              <a:rPr lang="en-US" dirty="0" err="1" smtClean="0">
                <a:solidFill>
                  <a:srgbClr val="FFFF00"/>
                </a:solidFill>
              </a:rPr>
              <a:t>Eqns</a:t>
            </a:r>
            <a:endParaRPr lang="en-US" dirty="0" smtClean="0">
              <a:solidFill>
                <a:srgbClr val="FFFF00"/>
              </a:solidFill>
            </a:endParaRPr>
          </a:p>
          <a:p>
            <a:pPr algn="l"/>
            <a:r>
              <a:rPr lang="en-US" dirty="0" smtClean="0">
                <a:solidFill>
                  <a:srgbClr val="FFFF00"/>
                </a:solidFill>
              </a:rPr>
              <a:t>. Homogeneous Differential </a:t>
            </a:r>
            <a:r>
              <a:rPr lang="en-US" dirty="0" err="1" smtClean="0">
                <a:solidFill>
                  <a:srgbClr val="FFFF00"/>
                </a:solidFill>
              </a:rPr>
              <a:t>Eqns</a:t>
            </a:r>
            <a:endParaRPr lang="en-US" dirty="0" smtClean="0">
              <a:solidFill>
                <a:srgbClr val="FFFF00"/>
              </a:solidFill>
            </a:endParaRPr>
          </a:p>
          <a:p>
            <a:pPr algn="l"/>
            <a:r>
              <a:rPr lang="en-US" dirty="0" smtClean="0">
                <a:solidFill>
                  <a:srgbClr val="FFFF00"/>
                </a:solidFill>
              </a:rPr>
              <a:t>. Linear </a:t>
            </a:r>
            <a:r>
              <a:rPr lang="en-US" dirty="0" smtClean="0">
                <a:solidFill>
                  <a:srgbClr val="FFFF00"/>
                </a:solidFill>
              </a:rPr>
              <a:t>Differential </a:t>
            </a:r>
            <a:r>
              <a:rPr lang="en-US" dirty="0" err="1" smtClean="0">
                <a:solidFill>
                  <a:srgbClr val="FFFF00"/>
                </a:solidFill>
              </a:rPr>
              <a:t>Eqns</a:t>
            </a:r>
            <a:endParaRPr lang="en-US" dirty="0" smtClean="0">
              <a:solidFill>
                <a:srgbClr val="FFFF00"/>
              </a:solidFill>
            </a:endParaRPr>
          </a:p>
          <a:p>
            <a:pPr algn="l"/>
            <a:endParaRPr lang="en-US" dirty="0" smtClean="0">
              <a:solidFill>
                <a:srgbClr val="FF0000"/>
              </a:solidFill>
            </a:endParaRPr>
          </a:p>
          <a:p>
            <a:pPr algn="l"/>
            <a:endParaRPr lang="en-US" dirty="0" smtClean="0">
              <a:solidFill>
                <a:srgbClr val="FF0000"/>
              </a:solidFill>
            </a:endParaRPr>
          </a:p>
          <a:p>
            <a:pPr algn="l"/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ORDER AND DEGREE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Content Placeholder 3" descr="DE-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914400"/>
            <a:ext cx="9144000" cy="59436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 descr="DE-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914400"/>
            <a:ext cx="9144000" cy="5943600"/>
          </a:xfrm>
        </p:spPr>
      </p:pic>
      <p:sp>
        <p:nvSpPr>
          <p:cNvPr id="5" name="Rectangle 4"/>
          <p:cNvSpPr/>
          <p:nvPr/>
        </p:nvSpPr>
        <p:spPr>
          <a:xfrm>
            <a:off x="1295400" y="381000"/>
            <a:ext cx="6629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Solution of Differential Equations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Formation &amp; Solution of Differential Equations</a:t>
            </a:r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4" name="Content Placeholder 3" descr="DE-3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914400"/>
            <a:ext cx="8305799" cy="52578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Observation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Content Placeholder 3" descr="DE-4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851336"/>
            <a:ext cx="9144000" cy="6006664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7921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Variable Separable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Differential</a:t>
            </a:r>
            <a:r>
              <a:rPr lang="en-US" dirty="0" smtClean="0">
                <a:solidFill>
                  <a:srgbClr val="FF0000"/>
                </a:solidFill>
              </a:rPr>
              <a:t> Equations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Content Placeholder 3" descr="DE-5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143000"/>
            <a:ext cx="9144000" cy="5715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Homogeneous</a:t>
            </a:r>
            <a:r>
              <a:rPr lang="en-US" dirty="0" smtClean="0">
                <a:solidFill>
                  <a:srgbClr val="FF0000"/>
                </a:solidFill>
              </a:rPr>
              <a:t> Differential Equations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Content Placeholder 3" descr="DE-6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609600"/>
            <a:ext cx="9144000" cy="6248399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Linear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Differential Equations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Content Placeholder 3" descr="DE-7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762000"/>
            <a:ext cx="9144000" cy="60960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Reference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NCERT TEXT BOOK </a:t>
            </a:r>
          </a:p>
          <a:p>
            <a:endParaRPr lang="en-US" dirty="0" smtClean="0"/>
          </a:p>
          <a:p>
            <a:r>
              <a:rPr lang="en-US" dirty="0" smtClean="0"/>
              <a:t>NCERT EXAMPLER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SENIOR SECONDARY MATHEMATICS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( DHANPAT RAI PUBLICATIONS 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65</Words>
  <Application>Microsoft Office PowerPoint</Application>
  <PresentationFormat>On-screen Show 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CH- 9 (Differential Equations)</vt:lpstr>
      <vt:lpstr>ORDER AND DEGREE</vt:lpstr>
      <vt:lpstr> </vt:lpstr>
      <vt:lpstr>Formation &amp; Solution of Differential Equations</vt:lpstr>
      <vt:lpstr>Observation </vt:lpstr>
      <vt:lpstr>Variable Separable Differential Equations</vt:lpstr>
      <vt:lpstr>Homogeneous Differential Equations </vt:lpstr>
      <vt:lpstr>Linear Differential Equations</vt:lpstr>
      <vt:lpstr>Reference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Differential Equations</dc:title>
  <dc:creator>D P Singh</dc:creator>
  <cp:lastModifiedBy>D P Singh</cp:lastModifiedBy>
  <cp:revision>14</cp:revision>
  <dcterms:created xsi:type="dcterms:W3CDTF">2006-08-16T00:00:00Z</dcterms:created>
  <dcterms:modified xsi:type="dcterms:W3CDTF">2020-08-11T11:48:52Z</dcterms:modified>
</cp:coreProperties>
</file>